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3.xml" ContentType="application/vnd.openxmlformats-officedocument.presentationml.tags+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12"/>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49" r:id="rId44"/>
    <p:sldId id="2076138350" r:id="rId45"/>
    <p:sldId id="2076138351" r:id="rId46"/>
    <p:sldId id="2076138352" r:id="rId47"/>
    <p:sldId id="2076138353" r:id="rId48"/>
    <p:sldId id="2076138354" r:id="rId49"/>
    <p:sldId id="2076138355" r:id="rId50"/>
    <p:sldId id="2076138360" r:id="rId51"/>
    <p:sldId id="2076138356" r:id="rId52"/>
    <p:sldId id="10001" r:id="rId53"/>
    <p:sldId id="2076138358" r:id="rId54"/>
    <p:sldId id="2076138359" r:id="rId55"/>
    <p:sldId id="2076138361" r:id="rId56"/>
    <p:sldId id="2076138362" r:id="rId57"/>
    <p:sldId id="2076138363" r:id="rId58"/>
    <p:sldId id="2076138364" r:id="rId59"/>
    <p:sldId id="2076138365" r:id="rId60"/>
    <p:sldId id="2076138366" r:id="rId61"/>
    <p:sldId id="2076138367" r:id="rId62"/>
    <p:sldId id="2076138368" r:id="rId63"/>
    <p:sldId id="2076138369" r:id="rId64"/>
    <p:sldId id="2076138370" r:id="rId65"/>
    <p:sldId id="2076138371" r:id="rId66"/>
    <p:sldId id="2076138372" r:id="rId67"/>
    <p:sldId id="2076138373" r:id="rId68"/>
    <p:sldId id="2076138374" r:id="rId69"/>
    <p:sldId id="2076138375" r:id="rId70"/>
    <p:sldId id="2076138376" r:id="rId71"/>
    <p:sldId id="2076138377" r:id="rId72"/>
    <p:sldId id="2076138378" r:id="rId73"/>
    <p:sldId id="2076138379" r:id="rId74"/>
    <p:sldId id="2076138380" r:id="rId75"/>
    <p:sldId id="2076138381" r:id="rId76"/>
    <p:sldId id="2076138382" r:id="rId77"/>
    <p:sldId id="2076138383" r:id="rId78"/>
    <p:sldId id="2076138384" r:id="rId79"/>
    <p:sldId id="2076138385" r:id="rId80"/>
    <p:sldId id="2076138386" r:id="rId81"/>
    <p:sldId id="2076138387" r:id="rId82"/>
    <p:sldId id="2076138388" r:id="rId83"/>
    <p:sldId id="2076138389" r:id="rId84"/>
    <p:sldId id="2076138390" r:id="rId85"/>
    <p:sldId id="2076138391" r:id="rId86"/>
    <p:sldId id="2076138392" r:id="rId87"/>
    <p:sldId id="2076138393" r:id="rId88"/>
    <p:sldId id="2076138394" r:id="rId89"/>
    <p:sldId id="2076138395" r:id="rId90"/>
    <p:sldId id="2076138396" r:id="rId91"/>
    <p:sldId id="2076138397" r:id="rId92"/>
    <p:sldId id="2076138398" r:id="rId93"/>
    <p:sldId id="2076138399" r:id="rId94"/>
    <p:sldId id="2076138400" r:id="rId95"/>
    <p:sldId id="2076138401" r:id="rId96"/>
    <p:sldId id="2076138402" r:id="rId97"/>
    <p:sldId id="2076138403" r:id="rId98"/>
    <p:sldId id="2076138404" r:id="rId99"/>
    <p:sldId id="2076138405" r:id="rId100"/>
    <p:sldId id="2076138406" r:id="rId101"/>
    <p:sldId id="2076138407" r:id="rId102"/>
    <p:sldId id="2076138408" r:id="rId103"/>
    <p:sldId id="2076138409" r:id="rId104"/>
    <p:sldId id="2076138410" r:id="rId105"/>
    <p:sldId id="2076138411" r:id="rId106"/>
    <p:sldId id="2076138412" r:id="rId107"/>
    <p:sldId id="2076138413" r:id="rId108"/>
    <p:sldId id="2076138414" r:id="rId109"/>
    <p:sldId id="2076138415" r:id="rId110"/>
    <p:sldId id="207613824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2145A"/>
    <a:srgbClr val="5C2D91"/>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varScale="1">
        <p:scale>
          <a:sx n="97" d="100"/>
          <a:sy n="97" d="100"/>
        </p:scale>
        <p:origin x="1074" y="7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microsoft.com/office/2015/10/relationships/revisionInfo" Target="revisionInfo.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notesMaster" Target="notesMasters/notes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slide" Target="slides/slide104.xml"/><Relationship Id="rId115"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7:53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56</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89</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7:53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7:53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7:53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8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92.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905188"/>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2:15-2:30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1323</TotalTime>
  <Words>18668</Words>
  <Application>Microsoft Office PowerPoint</Application>
  <PresentationFormat>Widescreen</PresentationFormat>
  <Paragraphs>2499</Paragraphs>
  <Slides>105</Slides>
  <Notes>79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105</vt:i4>
      </vt:variant>
    </vt:vector>
  </HeadingPairs>
  <TitlesOfParts>
    <vt:vector size="121"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18</cp:revision>
  <dcterms:created xsi:type="dcterms:W3CDTF">2020-05-01T23:34:12Z</dcterms:created>
  <dcterms:modified xsi:type="dcterms:W3CDTF">2021-06-16T11:56:14Z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